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M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1"/>
  </p:normalViewPr>
  <p:slideViewPr>
    <p:cSldViewPr snapToGrid="0">
      <p:cViewPr varScale="1">
        <p:scale>
          <a:sx n="105" d="100"/>
          <a:sy n="10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A2FE-B1AA-3D4D-A60E-09DF0E2A0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CF641-B769-26CA-AF0D-E14E93B9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6A966-DBEB-3064-EC1B-B88278E3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7CB8D-C81B-D000-483F-EA22464E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AA2B7-5603-8FC9-696C-67E3AE45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5769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A031-2598-319A-119B-E78A291D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24EDA-E47C-8C5C-FA2C-A89F5A459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27D72-9CCC-F955-8D60-89189819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5B3F7-0E4A-0F45-B9B0-864D7C7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F7B7-84F9-8AF4-7251-5C477FED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14428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78FFC6-97A9-00C9-8B32-5B98A06F8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DE5B5-EE69-2DB4-A4ED-AEE31C7A6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495E-090F-AA8B-3214-D0298496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415B-A123-9530-3CA9-754FF468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F81A0-1B31-C6B5-20E0-AEBC05DB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2380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7C3A-ACC8-451B-FD45-4A4BD4DE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5D3D-FFD7-C744-D503-B64C41BD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24FC8-223E-4D41-68BD-4428A784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2A5B-B7C3-AA58-671A-4C21831B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5CDF-650F-D432-C23D-775BD6F0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88514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0E67-8A8B-F8EB-6FF4-1A08EEBB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04BA-AECC-F617-BBA7-5B4ACAE89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3776B-8B17-CF51-DFAE-6FF6FEB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4FA9-7966-D917-6D66-C46AAF1D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46C16-F54F-6C73-3F71-DB74E1C6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16566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5FBB-E502-C5C1-58F4-78D0B982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E122-F961-584D-5326-010A7DB3C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4E130-5147-16DD-959A-F2A9F66AA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01472-927D-2883-5EA5-F2609EBA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A619F-AF3E-2101-92E1-69693176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C1A39-07B8-2BFF-BE27-5E73DDDF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5321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4616-AA28-2A52-8F4E-EC2DA56E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00183-3EDE-E1C8-02B5-AB5C97AE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C8C45-6C37-DE5F-68AA-AE2855611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0A6D3-A9A6-7485-8899-1B80CC2B7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604CB-9785-BB4B-2E6A-FA8411965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CE86F-AF9B-6C41-4DD5-04762DF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6815A-9284-D6CB-E9EE-060CEA59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DFDA1-EE4B-E5C7-23D5-D3AA0CF2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09440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82FE-3663-27A6-9A3C-CB651E60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0298-A932-9D78-D51C-2AF4ACD8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7647-18E4-1AF6-E0BD-03FABF66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FFE20-707C-5D40-2B2B-A9A80CAA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57918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1EDAA-484A-AAD9-C145-9C4C097A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6C72E-5508-AA67-197D-51130AEF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BF056-1886-66B9-7442-9C6D45AB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01880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2B96-4FD3-FF7A-CC27-DF89889E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C795-D458-9D58-08DC-7FD5E53C9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FDA7A-12E8-8233-95BD-21AC86D7D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1CB3F-CB49-EA42-B596-2AE3630E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BA305-776F-CE90-2B58-FFE5E3A3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CEFF1-768E-8242-E335-4AB49A94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12169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1EC8-4559-8E61-9C78-479E3B84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4B9B5-9F87-4CE6-26D8-427071FD9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2AF19-0C42-581C-E80A-A041E7CB8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694F5-E108-6EF0-97CF-A3833244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D31C-5AA9-DDAC-3DDE-78295A2E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1DED7-A6BF-00B7-D73C-D3D44765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02974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CB2FB-9782-C797-7B27-1C1B0960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91B2B-CC71-6029-E8A4-C1F6A3FE6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D37F-4C81-0BF2-1855-9A945D93A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44A825-F3E9-8544-A4AB-D394F2CA558F}" type="datetimeFigureOut">
              <a:rPr lang="en-MT" smtClean="0"/>
              <a:t>04/06/2024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467F7-F80E-3DBC-4574-A8FE9840E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CBFC6-80DD-3354-ACBC-7CEF1CFA8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817A5-DE79-924E-A7C5-6EEFBF559B8E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33522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6EEC-497D-DC57-7660-37FD1F99C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4F657-E9B9-FE11-5E45-1B81F30F19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5" name="Picture 4" descr="A poster and a picture of a person shaking hands&#10;&#10;Description automatically generated">
            <a:extLst>
              <a:ext uri="{FF2B5EF4-FFF2-40B4-BE49-F238E27FC236}">
                <a16:creationId xmlns:a16="http://schemas.microsoft.com/office/drawing/2014/main" id="{7A41288E-3137-8521-AF32-7D6053AC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and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7C42C23F-E6D4-F700-4FD3-475CE5CE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9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5817570-2E27-D67B-14E5-174D275F5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87B712-7794-1997-05A7-CA062488D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8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lose-up of a diagram&#10;&#10;Description automatically generated">
            <a:extLst>
              <a:ext uri="{FF2B5EF4-FFF2-40B4-BE49-F238E27FC236}">
                <a16:creationId xmlns:a16="http://schemas.microsoft.com/office/drawing/2014/main" id="{40680DE6-A7AA-96A9-9ED2-DA7FA88A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and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B92FC3CF-88B3-5B80-B314-D1890F676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2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of a graph and 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95393C6-D4FD-2192-7945-4497BD6D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5EEC0AD9-1334-3D80-E2A4-CC88E687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5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B88A39C-CEAA-80DA-59C7-2E3ED0DC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brochure&#10;&#10;Description automatically generated">
            <a:extLst>
              <a:ext uri="{FF2B5EF4-FFF2-40B4-BE49-F238E27FC236}">
                <a16:creationId xmlns:a16="http://schemas.microsoft.com/office/drawing/2014/main" id="{1ABF3E57-BA6C-80B4-FB10-CCB840E98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62BA10-7D6D-238F-6022-013C66BA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6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a doctor using a stethoscope&#10;&#10;Description automatically generated">
            <a:extLst>
              <a:ext uri="{FF2B5EF4-FFF2-40B4-BE49-F238E27FC236}">
                <a16:creationId xmlns:a16="http://schemas.microsoft.com/office/drawing/2014/main" id="{10FAD4B3-29E7-BE16-3E30-D24226C9A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306D5A-B312-C317-DB06-17CFAC3A8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38482C7B-774C-1D15-07EA-9B2F68BD5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4B1FBD-BDE1-BF97-14E5-1F4EF96FB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9CEC56-0F98-262D-27CB-770B038A5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4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medical device&#10;&#10;Description automatically generated">
            <a:extLst>
              <a:ext uri="{FF2B5EF4-FFF2-40B4-BE49-F238E27FC236}">
                <a16:creationId xmlns:a16="http://schemas.microsoft.com/office/drawing/2014/main" id="{ECA7F24A-E9AB-DF38-EE87-3B9D0E837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looking at a cell phone&#10;&#10;Description automatically generated">
            <a:extLst>
              <a:ext uri="{FF2B5EF4-FFF2-40B4-BE49-F238E27FC236}">
                <a16:creationId xmlns:a16="http://schemas.microsoft.com/office/drawing/2014/main" id="{E978F38C-669B-8B7B-24BB-0A7792B2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9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oster of a doctor and an old person&#10;&#10;Description automatically generated">
            <a:extLst>
              <a:ext uri="{FF2B5EF4-FFF2-40B4-BE49-F238E27FC236}">
                <a16:creationId xmlns:a16="http://schemas.microsoft.com/office/drawing/2014/main" id="{D5EB84FE-B192-D861-BC51-6C716DC50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1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sitting at a table with a doctor&#10;&#10;Description automatically generated">
            <a:extLst>
              <a:ext uri="{FF2B5EF4-FFF2-40B4-BE49-F238E27FC236}">
                <a16:creationId xmlns:a16="http://schemas.microsoft.com/office/drawing/2014/main" id="{A79588A5-C62B-FE47-723F-EFB4E2328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DC5587-E19D-7D67-8D9A-4BB280E36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6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82F9DA7E-FCAB-1CBE-0BE6-A15A7ACA0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machine learning algorithm&#10;&#10;Description automatically generated">
            <a:extLst>
              <a:ext uri="{FF2B5EF4-FFF2-40B4-BE49-F238E27FC236}">
                <a16:creationId xmlns:a16="http://schemas.microsoft.com/office/drawing/2014/main" id="{7572C102-2A65-0D2A-A3AF-605D0216A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9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EE071F-7E17-415C-CA6D-795C263CF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lose-up of a diagram&#10;&#10;Description automatically generated">
            <a:extLst>
              <a:ext uri="{FF2B5EF4-FFF2-40B4-BE49-F238E27FC236}">
                <a16:creationId xmlns:a16="http://schemas.microsoft.com/office/drawing/2014/main" id="{E649A4F8-5442-6BEC-D70D-AEE5610F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7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 Lucas</dc:creator>
  <cp:lastModifiedBy>Family Lucas</cp:lastModifiedBy>
  <cp:revision>4</cp:revision>
  <dcterms:created xsi:type="dcterms:W3CDTF">2024-05-21T23:13:56Z</dcterms:created>
  <dcterms:modified xsi:type="dcterms:W3CDTF">2024-06-04T11:36:03Z</dcterms:modified>
</cp:coreProperties>
</file>